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57" r:id="rId4"/>
    <p:sldId id="279" r:id="rId5"/>
    <p:sldId id="280" r:id="rId6"/>
    <p:sldId id="288" r:id="rId7"/>
    <p:sldId id="293" r:id="rId8"/>
    <p:sldId id="294" r:id="rId9"/>
    <p:sldId id="292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287" r:id="rId19"/>
    <p:sldId id="305" r:id="rId20"/>
    <p:sldId id="306" r:id="rId21"/>
    <p:sldId id="303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21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4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6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4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0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7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3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471FE-5E4B-504E-97A6-26B87507CA6C}" type="datetimeFigureOut">
              <a:rPr lang="en-US" smtClean="0"/>
              <a:t>2013.11.05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728F-7564-3A41-9BCD-24DFF6657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NvQtIusaEqM&amp;list=PLOzUGhfPlMJzUf9_yqnNWKuNUjlTK0YCv&amp;index=1" TargetMode="Externa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CSE 373 Optional Section</a:t>
            </a:r>
            <a:br>
              <a:rPr lang="en-US" dirty="0" smtClean="0"/>
            </a:br>
            <a:r>
              <a:rPr lang="en-US" dirty="0" smtClean="0"/>
              <a:t>Union Find, </a:t>
            </a:r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2013-10-</a:t>
            </a:r>
            <a:r>
              <a:rPr lang="en-US" dirty="0" smtClean="0"/>
              <a:t>31 &amp; 2013-11-05</a:t>
            </a:r>
            <a:endParaRPr lang="en-US" dirty="0" smtClean="0"/>
          </a:p>
          <a:p>
            <a:r>
              <a:rPr lang="en-US" dirty="0" smtClean="0"/>
              <a:t>A. Conrad Nied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4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visualize the selection.</a:t>
            </a:r>
            <a:endParaRPr lang="en-US" dirty="0"/>
          </a:p>
          <a:p>
            <a:pPr lvl="1"/>
            <a:r>
              <a:rPr lang="en-US" dirty="0" smtClean="0"/>
              <a:t>Each room is responsible for knowing its set and its walls left of and below it.</a:t>
            </a:r>
          </a:p>
        </p:txBody>
      </p:sp>
      <p:pic>
        <p:nvPicPr>
          <p:cNvPr id="4" name="Picture 3" descr="IMG_4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40" y="3894667"/>
            <a:ext cx="2369079" cy="223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3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Thereby for a maze (height = 3, width = 4):</a:t>
            </a:r>
            <a:endParaRPr lang="en-US" dirty="0" smtClean="0"/>
          </a:p>
        </p:txBody>
      </p:sp>
      <p:pic>
        <p:nvPicPr>
          <p:cNvPr id="6" name="Picture 5" descr="IMG_4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91" y="2680274"/>
            <a:ext cx="5046308" cy="3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rooms are numbered like this:</a:t>
            </a:r>
          </a:p>
        </p:txBody>
      </p:sp>
      <p:pic>
        <p:nvPicPr>
          <p:cNvPr id="5" name="Picture 4" descr="IMG_4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680274"/>
            <a:ext cx="5080000" cy="3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uniting all of the nodes, the </a:t>
            </a:r>
            <a:r>
              <a:rPr lang="en-US" dirty="0" err="1" smtClean="0"/>
              <a:t>UnionFind</a:t>
            </a:r>
            <a:r>
              <a:rPr lang="en-US" dirty="0" smtClean="0"/>
              <a:t> array looks like this:</a:t>
            </a:r>
            <a:endParaRPr lang="en-US" dirty="0" smtClean="0"/>
          </a:p>
        </p:txBody>
      </p:sp>
      <p:pic>
        <p:nvPicPr>
          <p:cNvPr id="4" name="Picture 3" descr="IMG_4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3" y="2681133"/>
            <a:ext cx="5142089" cy="34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4" y="2681133"/>
            <a:ext cx="5196918" cy="3445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walls to the left of each room are valued as such (1 means that the wall is in the maze)</a:t>
            </a:r>
          </a:p>
        </p:txBody>
      </p:sp>
    </p:spTree>
    <p:extLst>
      <p:ext uri="{BB962C8B-B14F-4D97-AF65-F5344CB8AC3E}">
        <p14:creationId xmlns:p14="http://schemas.microsoft.com/office/powerpoint/2010/main" val="211453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Likewise, for the horizontal walls below each room:</a:t>
            </a:r>
          </a:p>
        </p:txBody>
      </p:sp>
      <p:pic>
        <p:nvPicPr>
          <p:cNvPr id="5" name="Picture 4" descr="IMG_4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9" y="2668889"/>
            <a:ext cx="5136443" cy="34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together, the numbers for the rooms and the walls look like this: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1" y="2681133"/>
            <a:ext cx="5081420" cy="34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3 </a:t>
            </a:r>
            <a:r>
              <a:rPr lang="en-US" dirty="0" smtClean="0"/>
              <a:t>arrays that look like this:</a:t>
            </a:r>
            <a:endParaRPr lang="en-US" dirty="0" smtClean="0"/>
          </a:p>
        </p:txBody>
      </p:sp>
      <p:pic>
        <p:nvPicPr>
          <p:cNvPr id="4" name="Picture 3" descr="IMG_4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032"/>
            <a:ext cx="9144000" cy="291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4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Now that you have your data structures you want to make your mazes!</a:t>
            </a:r>
          </a:p>
          <a:p>
            <a:r>
              <a:rPr lang="en-US" dirty="0" smtClean="0"/>
              <a:t>Find walls to remove</a:t>
            </a:r>
          </a:p>
          <a:p>
            <a:pPr lvl="1"/>
            <a:r>
              <a:rPr lang="en-US" dirty="0" smtClean="0"/>
              <a:t>Find at random, rooms, walls, and/or neighbors</a:t>
            </a:r>
          </a:p>
          <a:p>
            <a:pPr lvl="1"/>
            <a:r>
              <a:rPr lang="en-US" dirty="0" smtClean="0"/>
              <a:t>Make sure you want to remove it</a:t>
            </a:r>
          </a:p>
          <a:p>
            <a:pPr lvl="2"/>
            <a:r>
              <a:rPr lang="en-US" dirty="0" smtClean="0"/>
              <a:t>Its neighbors are disjoint but adjacent</a:t>
            </a:r>
          </a:p>
          <a:p>
            <a:pPr lvl="2"/>
            <a:r>
              <a:rPr lang="en-US" dirty="0" smtClean="0"/>
              <a:t>Its not exterior</a:t>
            </a:r>
          </a:p>
          <a:p>
            <a:pPr lvl="1"/>
            <a:r>
              <a:rPr lang="en-US" dirty="0" smtClean="0"/>
              <a:t>Remove it, mark it in your array for vertical or horizontal walls arrays, and check if you should continue removing walls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71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show your mazes:</a:t>
            </a:r>
          </a:p>
          <a:p>
            <a:pPr lvl="1"/>
            <a:r>
              <a:rPr lang="en-US" dirty="0" smtClean="0"/>
              <a:t>Make the top row of walls</a:t>
            </a:r>
          </a:p>
          <a:p>
            <a:pPr lvl="1"/>
            <a:r>
              <a:rPr lang="en-US" dirty="0" smtClean="0"/>
              <a:t>For each row</a:t>
            </a:r>
          </a:p>
          <a:p>
            <a:pPr lvl="2"/>
            <a:r>
              <a:rPr lang="en-US" dirty="0" smtClean="0"/>
              <a:t>Make a row of rooms and vertical walls</a:t>
            </a:r>
          </a:p>
          <a:p>
            <a:pPr lvl="2"/>
            <a:r>
              <a:rPr lang="en-US" dirty="0" smtClean="0"/>
              <a:t>Make a row of horizontal walls below this row of rooms</a:t>
            </a:r>
          </a:p>
          <a:p>
            <a:pPr lvl="1"/>
            <a:r>
              <a:rPr lang="en-US" dirty="0" smtClean="0"/>
              <a:t>Make sure that you have an opening at the entrance and exit</a:t>
            </a:r>
          </a:p>
        </p:txBody>
      </p:sp>
    </p:spTree>
    <p:extLst>
      <p:ext uri="{BB962C8B-B14F-4D97-AF65-F5344CB8AC3E}">
        <p14:creationId xmlns:p14="http://schemas.microsoft.com/office/powerpoint/2010/main" val="264569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Candy</a:t>
            </a:r>
          </a:p>
          <a:p>
            <a:r>
              <a:rPr lang="en-US" dirty="0" smtClean="0"/>
              <a:t>Interview Question</a:t>
            </a:r>
          </a:p>
          <a:p>
            <a:r>
              <a:rPr lang="en-US" dirty="0" smtClean="0"/>
              <a:t>Geopolitical Union Find</a:t>
            </a:r>
          </a:p>
          <a:p>
            <a:r>
              <a:rPr lang="en-US" dirty="0" smtClean="0"/>
              <a:t>Homework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0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Checking for adjacency where w is the width and </a:t>
            </a:r>
            <a:r>
              <a:rPr lang="en-US" dirty="0" err="1" smtClean="0"/>
              <a:t>i</a:t>
            </a:r>
            <a:r>
              <a:rPr lang="en-US" dirty="0" smtClean="0"/>
              <a:t> is the index of your room. Make sure to not modify or jump over exterior walls.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IMG_4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50" y="3393422"/>
            <a:ext cx="2769228" cy="273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solution is 0 4 8 9 5 6 10 11</a:t>
            </a:r>
          </a:p>
        </p:txBody>
      </p:sp>
      <p:pic>
        <p:nvPicPr>
          <p:cNvPr id="4" name="Picture 3" descr="IMG_4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8" y="2681133"/>
            <a:ext cx="4889425" cy="34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remove any interior wall there will be a cycle:</a:t>
            </a:r>
          </a:p>
        </p:txBody>
      </p:sp>
      <p:pic>
        <p:nvPicPr>
          <p:cNvPr id="5" name="Picture 4" descr="IMG_4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22" y="2686914"/>
            <a:ext cx="5051777" cy="34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6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Interview Question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Social network connectivity.</a:t>
            </a:r>
            <a:r>
              <a:rPr lang="en-US" dirty="0"/>
              <a:t> Given a social network containing N members and a log file containing M timestamps at which times pairs of members formed friendships, design an algorithm to determine the earliest time at which all members are connected (i.e., every member is a friend of a friend of a friend … of a friend). Assume that the log file is sorted by timestamp and that friendship is an equivalence relation. The running time of your algorithm should be </a:t>
            </a:r>
            <a:r>
              <a:rPr lang="en-US" dirty="0" err="1"/>
              <a:t>MlogN</a:t>
            </a:r>
            <a:r>
              <a:rPr lang="en-US" dirty="0"/>
              <a:t> or better and use extra space proportional to N.</a:t>
            </a:r>
          </a:p>
        </p:txBody>
      </p:sp>
    </p:spTree>
    <p:extLst>
      <p:ext uri="{BB962C8B-B14F-4D97-AF65-F5344CB8AC3E}">
        <p14:creationId xmlns:p14="http://schemas.microsoft.com/office/powerpoint/2010/main" val="261187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 Question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How can I test if a singly-linked list is a palindrome?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942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Geopolitical Union </a:t>
            </a:r>
            <a:r>
              <a:rPr lang="en-US" dirty="0" smtClean="0"/>
              <a:t>Find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http://www.youtube.com/watch?v=NvQtIusaEqM&amp;list=PLOzUGhfPlMJzUf9_yqnNWKuNUjlTK0YCv&amp;index=</a:t>
            </a:r>
            <a:r>
              <a:rPr lang="en-US" dirty="0" smtClean="0">
                <a:hlinkClick r:id="rId2"/>
              </a:rPr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shot 2013-11-05 22.24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4" y="3233385"/>
            <a:ext cx="5785556" cy="28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numbers do we care about?</a:t>
            </a:r>
          </a:p>
          <a:p>
            <a:pPr lvl="1"/>
            <a:r>
              <a:rPr lang="en-US" dirty="0" smtClean="0"/>
              <a:t>How many rooms are in the maze?</a:t>
            </a:r>
          </a:p>
          <a:p>
            <a:pPr lvl="1"/>
            <a:r>
              <a:rPr lang="en-US" dirty="0" smtClean="0"/>
              <a:t>Height or Number of Rows</a:t>
            </a:r>
          </a:p>
          <a:p>
            <a:pPr lvl="1"/>
            <a:r>
              <a:rPr lang="en-US" dirty="0" smtClean="0"/>
              <a:t>Width or Number of Columns</a:t>
            </a:r>
            <a:endParaRPr lang="en-US" dirty="0"/>
          </a:p>
          <a:p>
            <a:pPr lvl="1"/>
            <a:r>
              <a:rPr lang="en-US" dirty="0" smtClean="0"/>
              <a:t>How many interior walls</a:t>
            </a:r>
          </a:p>
          <a:p>
            <a:pPr lvl="1"/>
            <a:r>
              <a:rPr lang="en-US" dirty="0" smtClean="0"/>
              <a:t>How many exterior walls</a:t>
            </a:r>
          </a:p>
          <a:p>
            <a:r>
              <a:rPr lang="en-US" dirty="0" smtClean="0"/>
              <a:t>What are dimensions of any 2D collections?</a:t>
            </a:r>
          </a:p>
        </p:txBody>
      </p:sp>
    </p:spTree>
    <p:extLst>
      <p:ext uri="{BB962C8B-B14F-4D97-AF65-F5344CB8AC3E}">
        <p14:creationId xmlns:p14="http://schemas.microsoft.com/office/powerpoint/2010/main" val="64513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numbers</a:t>
            </a:r>
          </a:p>
          <a:p>
            <a:pPr lvl="1"/>
            <a:r>
              <a:rPr lang="en-US" dirty="0" smtClean="0"/>
              <a:t>For a maze with 4 rows and 5 columns:</a:t>
            </a:r>
          </a:p>
          <a:p>
            <a:pPr lvl="1"/>
            <a:r>
              <a:rPr lang="en-US" dirty="0" smtClean="0"/>
              <a:t>20 total rooms</a:t>
            </a:r>
          </a:p>
          <a:p>
            <a:pPr lvl="1"/>
            <a:r>
              <a:rPr lang="en-US" dirty="0" smtClean="0"/>
              <a:t>49 walls</a:t>
            </a:r>
          </a:p>
          <a:p>
            <a:pPr lvl="1"/>
            <a:r>
              <a:rPr lang="en-US" dirty="0" smtClean="0"/>
              <a:t>31 interior walls</a:t>
            </a:r>
            <a:endParaRPr lang="en-US" dirty="0"/>
          </a:p>
          <a:p>
            <a:pPr lvl="2"/>
            <a:r>
              <a:rPr lang="en-US" dirty="0" smtClean="0"/>
              <a:t>16 vertical interior walls (4 x 4)</a:t>
            </a:r>
          </a:p>
          <a:p>
            <a:pPr lvl="2"/>
            <a:r>
              <a:rPr lang="en-US" dirty="0" smtClean="0"/>
              <a:t>15 horizontal interior walls (3 x 5)</a:t>
            </a:r>
          </a:p>
        </p:txBody>
      </p:sp>
    </p:spTree>
    <p:extLst>
      <p:ext uri="{BB962C8B-B14F-4D97-AF65-F5344CB8AC3E}">
        <p14:creationId xmlns:p14="http://schemas.microsoft.com/office/powerpoint/2010/main" val="192372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numbers</a:t>
            </a:r>
          </a:p>
          <a:p>
            <a:pPr lvl="1"/>
            <a:r>
              <a:rPr lang="en-US" dirty="0" smtClean="0"/>
              <a:t>For a maze with 3 rows and 7 columns:</a:t>
            </a:r>
          </a:p>
          <a:p>
            <a:pPr lvl="1"/>
            <a:r>
              <a:rPr lang="en-US" dirty="0" smtClean="0"/>
              <a:t>21 total rooms</a:t>
            </a:r>
          </a:p>
          <a:p>
            <a:pPr lvl="1"/>
            <a:r>
              <a:rPr lang="en-US" dirty="0" smtClean="0"/>
              <a:t>52 walls</a:t>
            </a:r>
          </a:p>
          <a:p>
            <a:pPr lvl="1"/>
            <a:r>
              <a:rPr lang="en-US" dirty="0" smtClean="0"/>
              <a:t>32 interior walls</a:t>
            </a:r>
            <a:endParaRPr lang="en-US" dirty="0"/>
          </a:p>
          <a:p>
            <a:pPr lvl="2"/>
            <a:r>
              <a:rPr lang="en-US" dirty="0" smtClean="0"/>
              <a:t>18 vertical interior walls (3 x 6)</a:t>
            </a:r>
          </a:p>
          <a:p>
            <a:pPr lvl="2"/>
            <a:r>
              <a:rPr lang="en-US" dirty="0" smtClean="0"/>
              <a:t>14 horizontal interior walls (2 x 7)</a:t>
            </a:r>
          </a:p>
        </p:txBody>
      </p:sp>
    </p:spTree>
    <p:extLst>
      <p:ext uri="{BB962C8B-B14F-4D97-AF65-F5344CB8AC3E}">
        <p14:creationId xmlns:p14="http://schemas.microsoft.com/office/powerpoint/2010/main" val="119479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data structures do we want?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UnionFind</a:t>
            </a:r>
            <a:r>
              <a:rPr lang="en-US" dirty="0" smtClean="0"/>
              <a:t> array that has each room’s set</a:t>
            </a:r>
          </a:p>
          <a:p>
            <a:pPr lvl="1"/>
            <a:r>
              <a:rPr lang="en-US" dirty="0" smtClean="0"/>
              <a:t>Something to keep track of walls</a:t>
            </a:r>
          </a:p>
          <a:p>
            <a:pPr lvl="2"/>
            <a:r>
              <a:rPr lang="en-US" dirty="0" smtClean="0"/>
              <a:t>Recommendation:</a:t>
            </a:r>
          </a:p>
          <a:p>
            <a:pPr lvl="2"/>
            <a:r>
              <a:rPr lang="en-US" dirty="0" smtClean="0"/>
              <a:t>Have two arrays, one for vertical and one for horizontal</a:t>
            </a:r>
          </a:p>
        </p:txBody>
      </p:sp>
    </p:spTree>
    <p:extLst>
      <p:ext uri="{BB962C8B-B14F-4D97-AF65-F5344CB8AC3E}">
        <p14:creationId xmlns:p14="http://schemas.microsoft.com/office/powerpoint/2010/main" val="118992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539</Words>
  <Application>Microsoft Macintosh PowerPoint</Application>
  <PresentationFormat>On-screen Show (4:3)</PresentationFormat>
  <Paragraphs>82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CSE 373 Optional Section Union Find, Homework 4</vt:lpstr>
      <vt:lpstr>Agenda</vt:lpstr>
      <vt:lpstr>Interview Question</vt:lpstr>
      <vt:lpstr>Interview Question 2</vt:lpstr>
      <vt:lpstr>Geopolitical Union Find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  <vt:lpstr>Homework 4</vt:lpstr>
    </vt:vector>
  </TitlesOfParts>
  <Company>Syiyaia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373 Optional Section Runtime Analysis</dc:title>
  <dc:creator>Alexander Nied</dc:creator>
  <cp:lastModifiedBy>Alexander Nied</cp:lastModifiedBy>
  <cp:revision>36</cp:revision>
  <dcterms:created xsi:type="dcterms:W3CDTF">2013-10-08T19:45:00Z</dcterms:created>
  <dcterms:modified xsi:type="dcterms:W3CDTF">2013-11-06T06:29:13Z</dcterms:modified>
</cp:coreProperties>
</file>